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8"/>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3" r:id="rId43"/>
    <p:sldId id="734" r:id="rId44"/>
    <p:sldId id="735" r:id="rId45"/>
    <p:sldId id="736" r:id="rId46"/>
    <p:sldId id="739" r:id="rId47"/>
    <p:sldId id="740" r:id="rId48"/>
    <p:sldId id="741" r:id="rId49"/>
    <p:sldId id="889" r:id="rId50"/>
    <p:sldId id="743" r:id="rId51"/>
    <p:sldId id="891" r:id="rId52"/>
    <p:sldId id="793" r:id="rId53"/>
    <p:sldId id="775" r:id="rId54"/>
    <p:sldId id="777" r:id="rId55"/>
    <p:sldId id="778" r:id="rId56"/>
    <p:sldId id="779" r:id="rId57"/>
    <p:sldId id="780" r:id="rId58"/>
    <p:sldId id="781" r:id="rId59"/>
    <p:sldId id="782" r:id="rId60"/>
    <p:sldId id="783" r:id="rId61"/>
    <p:sldId id="788" r:id="rId62"/>
    <p:sldId id="789" r:id="rId63"/>
    <p:sldId id="790" r:id="rId64"/>
    <p:sldId id="807" r:id="rId65"/>
    <p:sldId id="840" r:id="rId66"/>
    <p:sldId id="847" r:id="rId67"/>
    <p:sldId id="808" r:id="rId68"/>
    <p:sldId id="841" r:id="rId69"/>
    <p:sldId id="842" r:id="rId70"/>
    <p:sldId id="843" r:id="rId71"/>
    <p:sldId id="810" r:id="rId72"/>
    <p:sldId id="848" r:id="rId73"/>
    <p:sldId id="809" r:id="rId74"/>
    <p:sldId id="844" r:id="rId75"/>
    <p:sldId id="845" r:id="rId76"/>
    <p:sldId id="846" r:id="rId77"/>
    <p:sldId id="811" r:id="rId78"/>
    <p:sldId id="836" r:id="rId79"/>
    <p:sldId id="835" r:id="rId80"/>
    <p:sldId id="812" r:id="rId81"/>
    <p:sldId id="828" r:id="rId82"/>
    <p:sldId id="826" r:id="rId83"/>
    <p:sldId id="880" r:id="rId84"/>
    <p:sldId id="890" r:id="rId85"/>
    <p:sldId id="881" r:id="rId86"/>
    <p:sldId id="882" r:id="rId87"/>
    <p:sldId id="887" r:id="rId88"/>
    <p:sldId id="883" r:id="rId89"/>
    <p:sldId id="884" r:id="rId90"/>
    <p:sldId id="886" r:id="rId91"/>
    <p:sldId id="744" r:id="rId92"/>
    <p:sldId id="817" r:id="rId93"/>
    <p:sldId id="857" r:id="rId94"/>
    <p:sldId id="859" r:id="rId95"/>
    <p:sldId id="858" r:id="rId96"/>
    <p:sldId id="864" r:id="rId97"/>
    <p:sldId id="892" r:id="rId98"/>
    <p:sldId id="861" r:id="rId99"/>
    <p:sldId id="792" r:id="rId100"/>
    <p:sldId id="623" r:id="rId101"/>
    <p:sldId id="773" r:id="rId102"/>
    <p:sldId id="501" r:id="rId103"/>
    <p:sldId id="662" r:id="rId104"/>
    <p:sldId id="692" r:id="rId105"/>
    <p:sldId id="679" r:id="rId106"/>
    <p:sldId id="555" r:id="rId107"/>
    <p:sldId id="567" r:id="rId108"/>
    <p:sldId id="821" r:id="rId109"/>
    <p:sldId id="686" r:id="rId110"/>
    <p:sldId id="687" r:id="rId111"/>
    <p:sldId id="688" r:id="rId112"/>
    <p:sldId id="689" r:id="rId113"/>
    <p:sldId id="690" r:id="rId114"/>
    <p:sldId id="865" r:id="rId115"/>
    <p:sldId id="822" r:id="rId116"/>
    <p:sldId id="823" r:id="rId117"/>
    <p:sldId id="693" r:id="rId118"/>
    <p:sldId id="587" r:id="rId119"/>
    <p:sldId id="874" r:id="rId120"/>
    <p:sldId id="589" r:id="rId121"/>
    <p:sldId id="875" r:id="rId122"/>
    <p:sldId id="600" r:id="rId123"/>
    <p:sldId id="681" r:id="rId124"/>
    <p:sldId id="663" r:id="rId125"/>
    <p:sldId id="682" r:id="rId126"/>
    <p:sldId id="683" r:id="rId127"/>
    <p:sldId id="591" r:id="rId128"/>
    <p:sldId id="684" r:id="rId129"/>
    <p:sldId id="685" r:id="rId130"/>
    <p:sldId id="870" r:id="rId131"/>
    <p:sldId id="872" r:id="rId132"/>
    <p:sldId id="878" r:id="rId133"/>
    <p:sldId id="867" r:id="rId134"/>
    <p:sldId id="877" r:id="rId135"/>
    <p:sldId id="664" r:id="rId136"/>
    <p:sldId id="665" r:id="rId137"/>
    <p:sldId id="818" r:id="rId138"/>
    <p:sldId id="819" r:id="rId139"/>
    <p:sldId id="666" r:id="rId140"/>
    <p:sldId id="668" r:id="rId141"/>
    <p:sldId id="599" r:id="rId142"/>
    <p:sldId id="630" r:id="rId143"/>
    <p:sldId id="824" r:id="rId144"/>
    <p:sldId id="701" r:id="rId145"/>
    <p:sldId id="834" r:id="rId146"/>
    <p:sldId id="674"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AWS Fargate &amp; Amazon ECS Intro" id="{64441F07-7053-2043-9879-7BB960C2AEA6}">
          <p14:sldIdLst>
            <p14:sldId id="771"/>
            <p14:sldId id="713"/>
            <p14:sldId id="715"/>
            <p14:sldId id="799"/>
            <p14:sldId id="716"/>
            <p14:sldId id="796"/>
          </p14:sldIdLst>
        </p14:section>
        <p14:section name="ECS Task Defintions"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4"/>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Lst>
        </p14:section>
        <p14:section name="Kubernetes Application" id="{828EE75D-B092-5646-A4C7-492917BDA588}">
          <p14:sldIdLst>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Monitoring &amp; AWS X-Ray" id="{94BFE68B-137F-8A4F-A508-00B3479C9864}">
          <p14:sldIdLst>
            <p14:sldId id="744"/>
            <p14:sldId id="817"/>
            <p14:sldId id="857"/>
            <p14:sldId id="859"/>
            <p14:sldId id="858"/>
            <p14:sldId id="864"/>
            <p14:sldId id="892"/>
            <p14:sldId id="861"/>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57" autoAdjust="0"/>
    <p:restoredTop sz="75166" autoAdjust="0"/>
  </p:normalViewPr>
  <p:slideViewPr>
    <p:cSldViewPr snapToGrid="0" showGuides="1">
      <p:cViewPr varScale="1">
        <p:scale>
          <a:sx n="121" d="100"/>
          <a:sy n="121" d="100"/>
        </p:scale>
        <p:origin x="192" y="3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commentAuthors" Target="commentAuthor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90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91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95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96</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100</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136</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9.png"/><Relationship Id="rId21" Type="http://schemas.openxmlformats.org/officeDocument/2006/relationships/image" Target="../media/image136.tiff"/><Relationship Id="rId7" Type="http://schemas.openxmlformats.org/officeDocument/2006/relationships/image" Target="../media/image10.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63.xml"/><Relationship Id="rId16" Type="http://schemas.openxmlformats.org/officeDocument/2006/relationships/image" Target="../media/image131.tiff"/><Relationship Id="rId20" Type="http://schemas.openxmlformats.org/officeDocument/2006/relationships/image" Target="../media/image135.tiff"/><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10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tiff"/><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tiff"/><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tif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64.tiff"/></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6.emf"/><Relationship Id="rId18" Type="http://schemas.openxmlformats.org/officeDocument/2006/relationships/image" Target="../media/image180.png"/><Relationship Id="rId3" Type="http://schemas.openxmlformats.org/officeDocument/2006/relationships/image" Target="../media/image167.emf"/><Relationship Id="rId7" Type="http://schemas.openxmlformats.org/officeDocument/2006/relationships/image" Target="../media/image171.png"/><Relationship Id="rId12" Type="http://schemas.openxmlformats.org/officeDocument/2006/relationships/image" Target="../media/image148.png"/><Relationship Id="rId17" Type="http://schemas.openxmlformats.org/officeDocument/2006/relationships/image" Target="../media/image179.png"/><Relationship Id="rId2" Type="http://schemas.openxmlformats.org/officeDocument/2006/relationships/notesSlide" Target="../notesSlides/notesSlide84.xml"/><Relationship Id="rId16" Type="http://schemas.openxmlformats.org/officeDocument/2006/relationships/image" Target="../media/image143.pn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0.emf"/><Relationship Id="rId11" Type="http://schemas.openxmlformats.org/officeDocument/2006/relationships/image" Target="../media/image175.png"/><Relationship Id="rId5" Type="http://schemas.openxmlformats.org/officeDocument/2006/relationships/image" Target="../media/image169.emf"/><Relationship Id="rId15" Type="http://schemas.openxmlformats.org/officeDocument/2006/relationships/image" Target="../media/image178.png"/><Relationship Id="rId10" Type="http://schemas.openxmlformats.org/officeDocument/2006/relationships/image" Target="../media/image174.png"/><Relationship Id="rId19" Type="http://schemas.microsoft.com/office/2007/relationships/hdphoto" Target="../media/hdphoto6.wdp"/><Relationship Id="rId4" Type="http://schemas.openxmlformats.org/officeDocument/2006/relationships/image" Target="../media/image168.emf"/><Relationship Id="rId9" Type="http://schemas.openxmlformats.org/officeDocument/2006/relationships/image" Target="../media/image173.png"/><Relationship Id="rId14" Type="http://schemas.openxmlformats.org/officeDocument/2006/relationships/image" Target="../media/image177.png"/></Relationships>
</file>

<file path=ppt/slides/_rels/slide13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19.png"/><Relationship Id="rId7" Type="http://schemas.openxmlformats.org/officeDocument/2006/relationships/image" Target="../media/image184.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88.tiff"/><Relationship Id="rId5" Type="http://schemas.openxmlformats.org/officeDocument/2006/relationships/image" Target="../media/image183.png"/><Relationship Id="rId10"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6.png"/></Relationships>
</file>

<file path=ppt/slides/_rels/slide1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tif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4.tiff"/><Relationship Id="rId4" Type="http://schemas.openxmlformats.org/officeDocument/2006/relationships/image" Target="../media/image63.png"/><Relationship Id="rId9" Type="http://schemas.openxmlformats.org/officeDocument/2006/relationships/image" Target="../media/image6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79.sv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90.png"/><Relationship Id="rId4" Type="http://schemas.openxmlformats.org/officeDocument/2006/relationships/image" Target="../media/image71.png"/><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81.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12.png"/><Relationship Id="rId5" Type="http://schemas.microsoft.com/office/2007/relationships/hdphoto" Target="../media/hdphoto3.wdp"/><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Jenkins X</a:t>
            </a:r>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52492</TotalTime>
  <Words>8913</Words>
  <Application>Microsoft Macintosh PowerPoint</Application>
  <PresentationFormat>On-screen Show (16:9)</PresentationFormat>
  <Paragraphs>1378</Paragraphs>
  <Slides>143</Slides>
  <Notes>86</Notes>
  <HiddenSlides>11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143</vt:i4>
      </vt:variant>
    </vt:vector>
  </HeadingPairs>
  <TitlesOfParts>
    <vt:vector size="160"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X-Ray Workflow</vt:lpstr>
      <vt:lpstr>X-Ray Daemon</vt:lpstr>
      <vt:lpstr>PowerPoint Presentation</vt:lpstr>
      <vt:lpstr>How Does AWS X-Ray help?</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717</cp:revision>
  <dcterms:created xsi:type="dcterms:W3CDTF">2016-06-17T18:22:10Z</dcterms:created>
  <dcterms:modified xsi:type="dcterms:W3CDTF">2018-04-17T11:54:54Z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